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72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66FF66"/>
    <a:srgbClr val="33CC33"/>
    <a:srgbClr val="FFFF99"/>
    <a:srgbClr val="FFFF66"/>
    <a:srgbClr val="CC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3F5704-8CE8-42C9-803C-3DDA56042CE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B42DCCC4-C16D-49CF-B51E-4C49342EED29}" type="pres">
      <dgm:prSet presAssocID="{583F5704-8CE8-42C9-803C-3DDA56042CE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8C00D70-6252-427D-9805-0CE722A4DDE5}" type="presOf" srcId="{583F5704-8CE8-42C9-803C-3DDA56042CE9}" destId="{B42DCCC4-C16D-49CF-B51E-4C49342EED29}" srcOrd="0" destOrd="0" presId="urn:microsoft.com/office/officeart/2005/8/layout/default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1F643E-2919-4A2E-9D88-903A8A675AC9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88223C-0C2F-48B8-9FE4-FF0C31D62674}">
      <dgm:prSet phldrT="[Текст]"/>
      <dgm:spPr/>
      <dgm:t>
        <a:bodyPr/>
        <a:lstStyle/>
        <a:p>
          <a:r>
            <a:rPr lang="ru-RU" dirty="0" smtClean="0"/>
            <a:t>часы</a:t>
          </a:r>
          <a:endParaRPr lang="ru-RU" dirty="0"/>
        </a:p>
      </dgm:t>
    </dgm:pt>
    <dgm:pt modelId="{ABDE8E9F-E1D9-4525-9E23-6DB993D14253}" type="parTrans" cxnId="{9C322E3A-EB35-4996-9C71-4B32B64A3D15}">
      <dgm:prSet/>
      <dgm:spPr/>
      <dgm:t>
        <a:bodyPr/>
        <a:lstStyle/>
        <a:p>
          <a:endParaRPr lang="ru-RU"/>
        </a:p>
      </dgm:t>
    </dgm:pt>
    <dgm:pt modelId="{239BCD65-5015-4468-9632-5139EFF40E0E}" type="sibTrans" cxnId="{9C322E3A-EB35-4996-9C71-4B32B64A3D15}">
      <dgm:prSet/>
      <dgm:spPr/>
      <dgm:t>
        <a:bodyPr/>
        <a:lstStyle/>
        <a:p>
          <a:endParaRPr lang="ru-RU"/>
        </a:p>
      </dgm:t>
    </dgm:pt>
    <dgm:pt modelId="{B8D977E6-B863-4D3F-833E-254954D3E329}">
      <dgm:prSet phldrT="[Текст]"/>
      <dgm:spPr/>
      <dgm:t>
        <a:bodyPr/>
        <a:lstStyle/>
        <a:p>
          <a:r>
            <a:rPr lang="ru-RU" dirty="0" smtClean="0"/>
            <a:t>Солнечные</a:t>
          </a:r>
          <a:endParaRPr lang="ru-RU" dirty="0"/>
        </a:p>
      </dgm:t>
    </dgm:pt>
    <dgm:pt modelId="{E2D971BC-F275-4CE1-A74D-CF2B9593198B}" type="parTrans" cxnId="{AE32E58F-5509-4589-A941-75C9F7000B9D}">
      <dgm:prSet/>
      <dgm:spPr/>
      <dgm:t>
        <a:bodyPr/>
        <a:lstStyle/>
        <a:p>
          <a:endParaRPr lang="ru-RU"/>
        </a:p>
      </dgm:t>
    </dgm:pt>
    <dgm:pt modelId="{62D5EDDB-0C85-4FC8-90C3-5C0D30319C84}" type="sibTrans" cxnId="{AE32E58F-5509-4589-A941-75C9F7000B9D}">
      <dgm:prSet/>
      <dgm:spPr/>
      <dgm:t>
        <a:bodyPr/>
        <a:lstStyle/>
        <a:p>
          <a:endParaRPr lang="ru-RU"/>
        </a:p>
      </dgm:t>
    </dgm:pt>
    <dgm:pt modelId="{F4BB6992-9CEA-4997-B534-822B5456A54F}">
      <dgm:prSet phldrT="[Текст]"/>
      <dgm:spPr/>
      <dgm:t>
        <a:bodyPr/>
        <a:lstStyle/>
        <a:p>
          <a:r>
            <a:rPr lang="ru-RU" dirty="0" smtClean="0"/>
            <a:t>Кварцевые</a:t>
          </a:r>
          <a:endParaRPr lang="ru-RU" dirty="0"/>
        </a:p>
      </dgm:t>
    </dgm:pt>
    <dgm:pt modelId="{FC7EEA3E-813C-4263-BEBE-91C19ECE0E30}" type="parTrans" cxnId="{3F080CEF-EEBA-4B96-A9B3-6EC417FE70C7}">
      <dgm:prSet/>
      <dgm:spPr/>
      <dgm:t>
        <a:bodyPr/>
        <a:lstStyle/>
        <a:p>
          <a:endParaRPr lang="ru-RU"/>
        </a:p>
      </dgm:t>
    </dgm:pt>
    <dgm:pt modelId="{EB83946B-2172-4C48-8B99-3442E446562C}" type="sibTrans" cxnId="{3F080CEF-EEBA-4B96-A9B3-6EC417FE70C7}">
      <dgm:prSet/>
      <dgm:spPr/>
      <dgm:t>
        <a:bodyPr/>
        <a:lstStyle/>
        <a:p>
          <a:endParaRPr lang="ru-RU"/>
        </a:p>
      </dgm:t>
    </dgm:pt>
    <dgm:pt modelId="{F64D1C3D-3E28-44D0-B254-B7CE761E2297}">
      <dgm:prSet/>
      <dgm:spPr/>
      <dgm:t>
        <a:bodyPr/>
        <a:lstStyle/>
        <a:p>
          <a:r>
            <a:rPr lang="ru-RU" dirty="0" smtClean="0"/>
            <a:t>Песочные</a:t>
          </a:r>
          <a:endParaRPr lang="ru-RU" dirty="0"/>
        </a:p>
      </dgm:t>
    </dgm:pt>
    <dgm:pt modelId="{D14C1819-8BE7-4CD9-9B30-AC28B75EDDEB}" type="parTrans" cxnId="{8C8ECE21-30D7-4966-BB55-CF501EEE1957}">
      <dgm:prSet/>
      <dgm:spPr/>
      <dgm:t>
        <a:bodyPr/>
        <a:lstStyle/>
        <a:p>
          <a:endParaRPr lang="ru-RU"/>
        </a:p>
      </dgm:t>
    </dgm:pt>
    <dgm:pt modelId="{5848826D-3A70-462F-A813-C16A569881F7}" type="sibTrans" cxnId="{8C8ECE21-30D7-4966-BB55-CF501EEE1957}">
      <dgm:prSet/>
      <dgm:spPr/>
      <dgm:t>
        <a:bodyPr/>
        <a:lstStyle/>
        <a:p>
          <a:endParaRPr lang="ru-RU"/>
        </a:p>
      </dgm:t>
    </dgm:pt>
    <dgm:pt modelId="{166F4CCF-E6FA-4F49-BF43-63272D06B765}">
      <dgm:prSet/>
      <dgm:spPr/>
      <dgm:t>
        <a:bodyPr/>
        <a:lstStyle/>
        <a:p>
          <a:r>
            <a:rPr lang="ru-RU" dirty="0" smtClean="0"/>
            <a:t>механические</a:t>
          </a:r>
          <a:endParaRPr lang="ru-RU" dirty="0"/>
        </a:p>
      </dgm:t>
    </dgm:pt>
    <dgm:pt modelId="{19F36836-E76A-4208-AD42-C0A453E68D58}" type="parTrans" cxnId="{C9FF51B4-BF7F-404E-AE85-12058C06957F}">
      <dgm:prSet/>
      <dgm:spPr/>
      <dgm:t>
        <a:bodyPr/>
        <a:lstStyle/>
        <a:p>
          <a:endParaRPr lang="ru-RU"/>
        </a:p>
      </dgm:t>
    </dgm:pt>
    <dgm:pt modelId="{F6754B20-5E22-4CC4-88EC-5B8F04DAD48F}" type="sibTrans" cxnId="{C9FF51B4-BF7F-404E-AE85-12058C06957F}">
      <dgm:prSet/>
      <dgm:spPr/>
      <dgm:t>
        <a:bodyPr/>
        <a:lstStyle/>
        <a:p>
          <a:endParaRPr lang="ru-RU"/>
        </a:p>
      </dgm:t>
    </dgm:pt>
    <dgm:pt modelId="{C2111BF4-3FD2-46A8-B9FB-C7129B30AEC7}" type="pres">
      <dgm:prSet presAssocID="{541F643E-2919-4A2E-9D88-903A8A675AC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5F089E4-DAF4-4B60-B251-C9FB0AE86F2E}" type="pres">
      <dgm:prSet presAssocID="{5C88223C-0C2F-48B8-9FE4-FF0C31D62674}" presName="hierRoot1" presStyleCnt="0"/>
      <dgm:spPr/>
    </dgm:pt>
    <dgm:pt modelId="{9A977A0D-06A7-4535-9066-75C537296092}" type="pres">
      <dgm:prSet presAssocID="{5C88223C-0C2F-48B8-9FE4-FF0C31D62674}" presName="composite" presStyleCnt="0"/>
      <dgm:spPr/>
    </dgm:pt>
    <dgm:pt modelId="{43C1914D-D8C4-4A4F-AAB0-4651B0583BE7}" type="pres">
      <dgm:prSet presAssocID="{5C88223C-0C2F-48B8-9FE4-FF0C31D62674}" presName="background" presStyleLbl="node0" presStyleIdx="0" presStyleCnt="1"/>
      <dgm:spPr/>
    </dgm:pt>
    <dgm:pt modelId="{AC692F74-2FB0-4A2A-8A2B-12D2921CAB3C}" type="pres">
      <dgm:prSet presAssocID="{5C88223C-0C2F-48B8-9FE4-FF0C31D62674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6550E4-4ABD-4B47-89A1-28D7C4930322}" type="pres">
      <dgm:prSet presAssocID="{5C88223C-0C2F-48B8-9FE4-FF0C31D62674}" presName="hierChild2" presStyleCnt="0"/>
      <dgm:spPr/>
    </dgm:pt>
    <dgm:pt modelId="{8888FF8F-CA37-47BB-941F-8A9249BC74CE}" type="pres">
      <dgm:prSet presAssocID="{E2D971BC-F275-4CE1-A74D-CF2B9593198B}" presName="Name10" presStyleLbl="parChTrans1D2" presStyleIdx="0" presStyleCnt="4"/>
      <dgm:spPr/>
      <dgm:t>
        <a:bodyPr/>
        <a:lstStyle/>
        <a:p>
          <a:endParaRPr lang="ru-RU"/>
        </a:p>
      </dgm:t>
    </dgm:pt>
    <dgm:pt modelId="{75E5937E-0BD4-437B-8E07-622AD7E96A21}" type="pres">
      <dgm:prSet presAssocID="{B8D977E6-B863-4D3F-833E-254954D3E329}" presName="hierRoot2" presStyleCnt="0"/>
      <dgm:spPr/>
    </dgm:pt>
    <dgm:pt modelId="{326A984A-30CC-4E70-8E5E-FD58E9DA21AE}" type="pres">
      <dgm:prSet presAssocID="{B8D977E6-B863-4D3F-833E-254954D3E329}" presName="composite2" presStyleCnt="0"/>
      <dgm:spPr/>
    </dgm:pt>
    <dgm:pt modelId="{09F7B044-D69E-41BD-A8A8-20C48CE1612C}" type="pres">
      <dgm:prSet presAssocID="{B8D977E6-B863-4D3F-833E-254954D3E329}" presName="background2" presStyleLbl="node2" presStyleIdx="0" presStyleCnt="4"/>
      <dgm:spPr/>
    </dgm:pt>
    <dgm:pt modelId="{BDCB9EE1-2784-4D5E-8D77-43E1F28F182E}" type="pres">
      <dgm:prSet presAssocID="{B8D977E6-B863-4D3F-833E-254954D3E329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1C036A-AF76-49B4-A038-ED6D42813402}" type="pres">
      <dgm:prSet presAssocID="{B8D977E6-B863-4D3F-833E-254954D3E329}" presName="hierChild3" presStyleCnt="0"/>
      <dgm:spPr/>
    </dgm:pt>
    <dgm:pt modelId="{6BCD3358-3DAC-4C87-AD34-7107D2E8F85C}" type="pres">
      <dgm:prSet presAssocID="{D14C1819-8BE7-4CD9-9B30-AC28B75EDDEB}" presName="Name10" presStyleLbl="parChTrans1D2" presStyleIdx="1" presStyleCnt="4"/>
      <dgm:spPr/>
      <dgm:t>
        <a:bodyPr/>
        <a:lstStyle/>
        <a:p>
          <a:endParaRPr lang="ru-RU"/>
        </a:p>
      </dgm:t>
    </dgm:pt>
    <dgm:pt modelId="{D5CCA47C-209C-4ED2-8DB1-423C56067760}" type="pres">
      <dgm:prSet presAssocID="{F64D1C3D-3E28-44D0-B254-B7CE761E2297}" presName="hierRoot2" presStyleCnt="0"/>
      <dgm:spPr/>
    </dgm:pt>
    <dgm:pt modelId="{FBAD996E-338E-4B1C-BDF0-766F5427094D}" type="pres">
      <dgm:prSet presAssocID="{F64D1C3D-3E28-44D0-B254-B7CE761E2297}" presName="composite2" presStyleCnt="0"/>
      <dgm:spPr/>
    </dgm:pt>
    <dgm:pt modelId="{835424D9-1E28-4339-A91E-085F04AB00B9}" type="pres">
      <dgm:prSet presAssocID="{F64D1C3D-3E28-44D0-B254-B7CE761E2297}" presName="background2" presStyleLbl="node2" presStyleIdx="1" presStyleCnt="4"/>
      <dgm:spPr/>
    </dgm:pt>
    <dgm:pt modelId="{73906584-0C43-4355-B59B-D2D84680E956}" type="pres">
      <dgm:prSet presAssocID="{F64D1C3D-3E28-44D0-B254-B7CE761E2297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7BD350-B7DE-4189-9527-02764D6B5F36}" type="pres">
      <dgm:prSet presAssocID="{F64D1C3D-3E28-44D0-B254-B7CE761E2297}" presName="hierChild3" presStyleCnt="0"/>
      <dgm:spPr/>
    </dgm:pt>
    <dgm:pt modelId="{EF3FCA81-C7EB-4C7B-B87B-6421A41CFF45}" type="pres">
      <dgm:prSet presAssocID="{19F36836-E76A-4208-AD42-C0A453E68D58}" presName="Name10" presStyleLbl="parChTrans1D2" presStyleIdx="2" presStyleCnt="4"/>
      <dgm:spPr/>
      <dgm:t>
        <a:bodyPr/>
        <a:lstStyle/>
        <a:p>
          <a:endParaRPr lang="ru-RU"/>
        </a:p>
      </dgm:t>
    </dgm:pt>
    <dgm:pt modelId="{AB652AE9-0758-466F-AB33-540D53C95BCC}" type="pres">
      <dgm:prSet presAssocID="{166F4CCF-E6FA-4F49-BF43-63272D06B765}" presName="hierRoot2" presStyleCnt="0"/>
      <dgm:spPr/>
    </dgm:pt>
    <dgm:pt modelId="{45E6F996-E07C-48C2-9336-13CCD1D30989}" type="pres">
      <dgm:prSet presAssocID="{166F4CCF-E6FA-4F49-BF43-63272D06B765}" presName="composite2" presStyleCnt="0"/>
      <dgm:spPr/>
    </dgm:pt>
    <dgm:pt modelId="{2AC5EC92-886D-4641-9803-5EC05856113D}" type="pres">
      <dgm:prSet presAssocID="{166F4CCF-E6FA-4F49-BF43-63272D06B765}" presName="background2" presStyleLbl="node2" presStyleIdx="2" presStyleCnt="4"/>
      <dgm:spPr/>
    </dgm:pt>
    <dgm:pt modelId="{E535F7E6-95A8-47B6-BB4C-C298146D7901}" type="pres">
      <dgm:prSet presAssocID="{166F4CCF-E6FA-4F49-BF43-63272D06B765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A918BE-62E5-4C2D-A471-49087018C3B8}" type="pres">
      <dgm:prSet presAssocID="{166F4CCF-E6FA-4F49-BF43-63272D06B765}" presName="hierChild3" presStyleCnt="0"/>
      <dgm:spPr/>
    </dgm:pt>
    <dgm:pt modelId="{37F72C54-4137-4310-85C1-ED84BCCE80F7}" type="pres">
      <dgm:prSet presAssocID="{FC7EEA3E-813C-4263-BEBE-91C19ECE0E30}" presName="Name10" presStyleLbl="parChTrans1D2" presStyleIdx="3" presStyleCnt="4"/>
      <dgm:spPr/>
      <dgm:t>
        <a:bodyPr/>
        <a:lstStyle/>
        <a:p>
          <a:endParaRPr lang="ru-RU"/>
        </a:p>
      </dgm:t>
    </dgm:pt>
    <dgm:pt modelId="{A0944E21-462A-4DDE-B494-CBFFA3BAF994}" type="pres">
      <dgm:prSet presAssocID="{F4BB6992-9CEA-4997-B534-822B5456A54F}" presName="hierRoot2" presStyleCnt="0"/>
      <dgm:spPr/>
    </dgm:pt>
    <dgm:pt modelId="{5D3ABB03-37DE-406D-9719-DAA9DBBBB581}" type="pres">
      <dgm:prSet presAssocID="{F4BB6992-9CEA-4997-B534-822B5456A54F}" presName="composite2" presStyleCnt="0"/>
      <dgm:spPr/>
    </dgm:pt>
    <dgm:pt modelId="{BE2F4CFC-4BF8-46F8-AC8F-511F12172C80}" type="pres">
      <dgm:prSet presAssocID="{F4BB6992-9CEA-4997-B534-822B5456A54F}" presName="background2" presStyleLbl="node2" presStyleIdx="3" presStyleCnt="4"/>
      <dgm:spPr/>
    </dgm:pt>
    <dgm:pt modelId="{F7849317-C8A3-40F2-80DC-0883A10C8B62}" type="pres">
      <dgm:prSet presAssocID="{F4BB6992-9CEA-4997-B534-822B5456A54F}" presName="text2" presStyleLbl="fgAcc2" presStyleIdx="3" presStyleCnt="4" custLinFactNeighborX="-4902" custLinFactNeighborY="-87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84D138-1021-4287-83B2-B6A4C0EB9F6C}" type="pres">
      <dgm:prSet presAssocID="{F4BB6992-9CEA-4997-B534-822B5456A54F}" presName="hierChild3" presStyleCnt="0"/>
      <dgm:spPr/>
    </dgm:pt>
  </dgm:ptLst>
  <dgm:cxnLst>
    <dgm:cxn modelId="{8C8ECE21-30D7-4966-BB55-CF501EEE1957}" srcId="{5C88223C-0C2F-48B8-9FE4-FF0C31D62674}" destId="{F64D1C3D-3E28-44D0-B254-B7CE761E2297}" srcOrd="1" destOrd="0" parTransId="{D14C1819-8BE7-4CD9-9B30-AC28B75EDDEB}" sibTransId="{5848826D-3A70-462F-A813-C16A569881F7}"/>
    <dgm:cxn modelId="{57BA8086-0418-403D-B4E0-3753760913D5}" type="presOf" srcId="{541F643E-2919-4A2E-9D88-903A8A675AC9}" destId="{C2111BF4-3FD2-46A8-B9FB-C7129B30AEC7}" srcOrd="0" destOrd="0" presId="urn:microsoft.com/office/officeart/2005/8/layout/hierarchy1"/>
    <dgm:cxn modelId="{F4B9FAC1-2AAF-45A2-A9F7-4C843DC33161}" type="presOf" srcId="{FC7EEA3E-813C-4263-BEBE-91C19ECE0E30}" destId="{37F72C54-4137-4310-85C1-ED84BCCE80F7}" srcOrd="0" destOrd="0" presId="urn:microsoft.com/office/officeart/2005/8/layout/hierarchy1"/>
    <dgm:cxn modelId="{AE32E58F-5509-4589-A941-75C9F7000B9D}" srcId="{5C88223C-0C2F-48B8-9FE4-FF0C31D62674}" destId="{B8D977E6-B863-4D3F-833E-254954D3E329}" srcOrd="0" destOrd="0" parTransId="{E2D971BC-F275-4CE1-A74D-CF2B9593198B}" sibTransId="{62D5EDDB-0C85-4FC8-90C3-5C0D30319C84}"/>
    <dgm:cxn modelId="{5745B311-5C3E-4F4A-AD15-185A6C07819A}" type="presOf" srcId="{E2D971BC-F275-4CE1-A74D-CF2B9593198B}" destId="{8888FF8F-CA37-47BB-941F-8A9249BC74CE}" srcOrd="0" destOrd="0" presId="urn:microsoft.com/office/officeart/2005/8/layout/hierarchy1"/>
    <dgm:cxn modelId="{044B01BD-F7E3-4B66-B82C-4CB302AA127A}" type="presOf" srcId="{166F4CCF-E6FA-4F49-BF43-63272D06B765}" destId="{E535F7E6-95A8-47B6-BB4C-C298146D7901}" srcOrd="0" destOrd="0" presId="urn:microsoft.com/office/officeart/2005/8/layout/hierarchy1"/>
    <dgm:cxn modelId="{03593C67-395F-4FD9-A093-9681E8CA081B}" type="presOf" srcId="{5C88223C-0C2F-48B8-9FE4-FF0C31D62674}" destId="{AC692F74-2FB0-4A2A-8A2B-12D2921CAB3C}" srcOrd="0" destOrd="0" presId="urn:microsoft.com/office/officeart/2005/8/layout/hierarchy1"/>
    <dgm:cxn modelId="{3B72143D-70D4-4C91-B773-C6A1F7654F89}" type="presOf" srcId="{19F36836-E76A-4208-AD42-C0A453E68D58}" destId="{EF3FCA81-C7EB-4C7B-B87B-6421A41CFF45}" srcOrd="0" destOrd="0" presId="urn:microsoft.com/office/officeart/2005/8/layout/hierarchy1"/>
    <dgm:cxn modelId="{9C322E3A-EB35-4996-9C71-4B32B64A3D15}" srcId="{541F643E-2919-4A2E-9D88-903A8A675AC9}" destId="{5C88223C-0C2F-48B8-9FE4-FF0C31D62674}" srcOrd="0" destOrd="0" parTransId="{ABDE8E9F-E1D9-4525-9E23-6DB993D14253}" sibTransId="{239BCD65-5015-4468-9632-5139EFF40E0E}"/>
    <dgm:cxn modelId="{C9FF51B4-BF7F-404E-AE85-12058C06957F}" srcId="{5C88223C-0C2F-48B8-9FE4-FF0C31D62674}" destId="{166F4CCF-E6FA-4F49-BF43-63272D06B765}" srcOrd="2" destOrd="0" parTransId="{19F36836-E76A-4208-AD42-C0A453E68D58}" sibTransId="{F6754B20-5E22-4CC4-88EC-5B8F04DAD48F}"/>
    <dgm:cxn modelId="{402DA731-9CC9-470A-AFEF-CB09E6AB19EE}" type="presOf" srcId="{F64D1C3D-3E28-44D0-B254-B7CE761E2297}" destId="{73906584-0C43-4355-B59B-D2D84680E956}" srcOrd="0" destOrd="0" presId="urn:microsoft.com/office/officeart/2005/8/layout/hierarchy1"/>
    <dgm:cxn modelId="{3F080CEF-EEBA-4B96-A9B3-6EC417FE70C7}" srcId="{5C88223C-0C2F-48B8-9FE4-FF0C31D62674}" destId="{F4BB6992-9CEA-4997-B534-822B5456A54F}" srcOrd="3" destOrd="0" parTransId="{FC7EEA3E-813C-4263-BEBE-91C19ECE0E30}" sibTransId="{EB83946B-2172-4C48-8B99-3442E446562C}"/>
    <dgm:cxn modelId="{F14460BA-472E-4490-A30E-FB8CA3A6C95F}" type="presOf" srcId="{B8D977E6-B863-4D3F-833E-254954D3E329}" destId="{BDCB9EE1-2784-4D5E-8D77-43E1F28F182E}" srcOrd="0" destOrd="0" presId="urn:microsoft.com/office/officeart/2005/8/layout/hierarchy1"/>
    <dgm:cxn modelId="{009A3D10-3BE9-49DA-827A-F62449CFC175}" type="presOf" srcId="{D14C1819-8BE7-4CD9-9B30-AC28B75EDDEB}" destId="{6BCD3358-3DAC-4C87-AD34-7107D2E8F85C}" srcOrd="0" destOrd="0" presId="urn:microsoft.com/office/officeart/2005/8/layout/hierarchy1"/>
    <dgm:cxn modelId="{9346CF37-9C9A-4CD6-A988-45192406495C}" type="presOf" srcId="{F4BB6992-9CEA-4997-B534-822B5456A54F}" destId="{F7849317-C8A3-40F2-80DC-0883A10C8B62}" srcOrd="0" destOrd="0" presId="urn:microsoft.com/office/officeart/2005/8/layout/hierarchy1"/>
    <dgm:cxn modelId="{E7348EB3-203F-47CA-96BA-DE43E7855628}" type="presParOf" srcId="{C2111BF4-3FD2-46A8-B9FB-C7129B30AEC7}" destId="{95F089E4-DAF4-4B60-B251-C9FB0AE86F2E}" srcOrd="0" destOrd="0" presId="urn:microsoft.com/office/officeart/2005/8/layout/hierarchy1"/>
    <dgm:cxn modelId="{F97945B2-4361-428B-8F3B-528569EEA550}" type="presParOf" srcId="{95F089E4-DAF4-4B60-B251-C9FB0AE86F2E}" destId="{9A977A0D-06A7-4535-9066-75C537296092}" srcOrd="0" destOrd="0" presId="urn:microsoft.com/office/officeart/2005/8/layout/hierarchy1"/>
    <dgm:cxn modelId="{16B1662C-E790-4A26-8FD7-891DB14A8659}" type="presParOf" srcId="{9A977A0D-06A7-4535-9066-75C537296092}" destId="{43C1914D-D8C4-4A4F-AAB0-4651B0583BE7}" srcOrd="0" destOrd="0" presId="urn:microsoft.com/office/officeart/2005/8/layout/hierarchy1"/>
    <dgm:cxn modelId="{35FC9393-FD7A-468C-998A-71ED6F9C38AE}" type="presParOf" srcId="{9A977A0D-06A7-4535-9066-75C537296092}" destId="{AC692F74-2FB0-4A2A-8A2B-12D2921CAB3C}" srcOrd="1" destOrd="0" presId="urn:microsoft.com/office/officeart/2005/8/layout/hierarchy1"/>
    <dgm:cxn modelId="{40A487B0-F5F9-4725-9B8A-6EC3E208EC5F}" type="presParOf" srcId="{95F089E4-DAF4-4B60-B251-C9FB0AE86F2E}" destId="{AA6550E4-4ABD-4B47-89A1-28D7C4930322}" srcOrd="1" destOrd="0" presId="urn:microsoft.com/office/officeart/2005/8/layout/hierarchy1"/>
    <dgm:cxn modelId="{FD5F4976-29A9-4031-840C-E4E528C4480D}" type="presParOf" srcId="{AA6550E4-4ABD-4B47-89A1-28D7C4930322}" destId="{8888FF8F-CA37-47BB-941F-8A9249BC74CE}" srcOrd="0" destOrd="0" presId="urn:microsoft.com/office/officeart/2005/8/layout/hierarchy1"/>
    <dgm:cxn modelId="{28972F84-7408-418C-8806-EE2BFE253A49}" type="presParOf" srcId="{AA6550E4-4ABD-4B47-89A1-28D7C4930322}" destId="{75E5937E-0BD4-437B-8E07-622AD7E96A21}" srcOrd="1" destOrd="0" presId="urn:microsoft.com/office/officeart/2005/8/layout/hierarchy1"/>
    <dgm:cxn modelId="{884B7ED2-3667-42C0-9104-7A72C6F80B0D}" type="presParOf" srcId="{75E5937E-0BD4-437B-8E07-622AD7E96A21}" destId="{326A984A-30CC-4E70-8E5E-FD58E9DA21AE}" srcOrd="0" destOrd="0" presId="urn:microsoft.com/office/officeart/2005/8/layout/hierarchy1"/>
    <dgm:cxn modelId="{4041D085-6674-4FC1-8B1E-4CE838FD2953}" type="presParOf" srcId="{326A984A-30CC-4E70-8E5E-FD58E9DA21AE}" destId="{09F7B044-D69E-41BD-A8A8-20C48CE1612C}" srcOrd="0" destOrd="0" presId="urn:microsoft.com/office/officeart/2005/8/layout/hierarchy1"/>
    <dgm:cxn modelId="{D943C8CF-690E-4C1C-B18C-F7DDBF694437}" type="presParOf" srcId="{326A984A-30CC-4E70-8E5E-FD58E9DA21AE}" destId="{BDCB9EE1-2784-4D5E-8D77-43E1F28F182E}" srcOrd="1" destOrd="0" presId="urn:microsoft.com/office/officeart/2005/8/layout/hierarchy1"/>
    <dgm:cxn modelId="{DDDFE25B-AEE8-4245-BBE7-B6824A95991F}" type="presParOf" srcId="{75E5937E-0BD4-437B-8E07-622AD7E96A21}" destId="{601C036A-AF76-49B4-A038-ED6D42813402}" srcOrd="1" destOrd="0" presId="urn:microsoft.com/office/officeart/2005/8/layout/hierarchy1"/>
    <dgm:cxn modelId="{9383C7BA-529E-49C8-BB88-A07C058FA681}" type="presParOf" srcId="{AA6550E4-4ABD-4B47-89A1-28D7C4930322}" destId="{6BCD3358-3DAC-4C87-AD34-7107D2E8F85C}" srcOrd="2" destOrd="0" presId="urn:microsoft.com/office/officeart/2005/8/layout/hierarchy1"/>
    <dgm:cxn modelId="{FB56FA32-45DD-47E7-9A33-296EBFF7DBE9}" type="presParOf" srcId="{AA6550E4-4ABD-4B47-89A1-28D7C4930322}" destId="{D5CCA47C-209C-4ED2-8DB1-423C56067760}" srcOrd="3" destOrd="0" presId="urn:microsoft.com/office/officeart/2005/8/layout/hierarchy1"/>
    <dgm:cxn modelId="{C02F42E4-F606-4386-9F7F-03FDE6FE4E4F}" type="presParOf" srcId="{D5CCA47C-209C-4ED2-8DB1-423C56067760}" destId="{FBAD996E-338E-4B1C-BDF0-766F5427094D}" srcOrd="0" destOrd="0" presId="urn:microsoft.com/office/officeart/2005/8/layout/hierarchy1"/>
    <dgm:cxn modelId="{0B528A92-34AB-4578-8BF4-6AF25E25E9E9}" type="presParOf" srcId="{FBAD996E-338E-4B1C-BDF0-766F5427094D}" destId="{835424D9-1E28-4339-A91E-085F04AB00B9}" srcOrd="0" destOrd="0" presId="urn:microsoft.com/office/officeart/2005/8/layout/hierarchy1"/>
    <dgm:cxn modelId="{ECCA78E0-E422-4293-B986-B060D24A6484}" type="presParOf" srcId="{FBAD996E-338E-4B1C-BDF0-766F5427094D}" destId="{73906584-0C43-4355-B59B-D2D84680E956}" srcOrd="1" destOrd="0" presId="urn:microsoft.com/office/officeart/2005/8/layout/hierarchy1"/>
    <dgm:cxn modelId="{EC09A71D-18D3-4C23-A6A6-FDB93D04D58D}" type="presParOf" srcId="{D5CCA47C-209C-4ED2-8DB1-423C56067760}" destId="{CC7BD350-B7DE-4189-9527-02764D6B5F36}" srcOrd="1" destOrd="0" presId="urn:microsoft.com/office/officeart/2005/8/layout/hierarchy1"/>
    <dgm:cxn modelId="{2EB4F569-4C42-4C66-9877-F23DF98EF89F}" type="presParOf" srcId="{AA6550E4-4ABD-4B47-89A1-28D7C4930322}" destId="{EF3FCA81-C7EB-4C7B-B87B-6421A41CFF45}" srcOrd="4" destOrd="0" presId="urn:microsoft.com/office/officeart/2005/8/layout/hierarchy1"/>
    <dgm:cxn modelId="{0BDB81C9-9B1F-4960-9265-660196A0F001}" type="presParOf" srcId="{AA6550E4-4ABD-4B47-89A1-28D7C4930322}" destId="{AB652AE9-0758-466F-AB33-540D53C95BCC}" srcOrd="5" destOrd="0" presId="urn:microsoft.com/office/officeart/2005/8/layout/hierarchy1"/>
    <dgm:cxn modelId="{3CA80E86-D6EB-46B4-8E9A-C6F7590E862F}" type="presParOf" srcId="{AB652AE9-0758-466F-AB33-540D53C95BCC}" destId="{45E6F996-E07C-48C2-9336-13CCD1D30989}" srcOrd="0" destOrd="0" presId="urn:microsoft.com/office/officeart/2005/8/layout/hierarchy1"/>
    <dgm:cxn modelId="{239B1218-CBF1-424D-99FA-3B361177EBF8}" type="presParOf" srcId="{45E6F996-E07C-48C2-9336-13CCD1D30989}" destId="{2AC5EC92-886D-4641-9803-5EC05856113D}" srcOrd="0" destOrd="0" presId="urn:microsoft.com/office/officeart/2005/8/layout/hierarchy1"/>
    <dgm:cxn modelId="{2877E4D1-D67A-439D-8CCA-DBC1A61BB99A}" type="presParOf" srcId="{45E6F996-E07C-48C2-9336-13CCD1D30989}" destId="{E535F7E6-95A8-47B6-BB4C-C298146D7901}" srcOrd="1" destOrd="0" presId="urn:microsoft.com/office/officeart/2005/8/layout/hierarchy1"/>
    <dgm:cxn modelId="{8BA1CA3A-3E5D-42A4-880F-979870C2407F}" type="presParOf" srcId="{AB652AE9-0758-466F-AB33-540D53C95BCC}" destId="{E3A918BE-62E5-4C2D-A471-49087018C3B8}" srcOrd="1" destOrd="0" presId="urn:microsoft.com/office/officeart/2005/8/layout/hierarchy1"/>
    <dgm:cxn modelId="{99BC225E-98D5-4C80-A138-2202097D62B7}" type="presParOf" srcId="{AA6550E4-4ABD-4B47-89A1-28D7C4930322}" destId="{37F72C54-4137-4310-85C1-ED84BCCE80F7}" srcOrd="6" destOrd="0" presId="urn:microsoft.com/office/officeart/2005/8/layout/hierarchy1"/>
    <dgm:cxn modelId="{80E0C44C-5589-470C-B67F-87A91C138EFA}" type="presParOf" srcId="{AA6550E4-4ABD-4B47-89A1-28D7C4930322}" destId="{A0944E21-462A-4DDE-B494-CBFFA3BAF994}" srcOrd="7" destOrd="0" presId="urn:microsoft.com/office/officeart/2005/8/layout/hierarchy1"/>
    <dgm:cxn modelId="{B82A2545-D164-4580-9E9C-2E9C5314F096}" type="presParOf" srcId="{A0944E21-462A-4DDE-B494-CBFFA3BAF994}" destId="{5D3ABB03-37DE-406D-9719-DAA9DBBBB581}" srcOrd="0" destOrd="0" presId="urn:microsoft.com/office/officeart/2005/8/layout/hierarchy1"/>
    <dgm:cxn modelId="{4733894C-567F-4BCB-9AB4-BD41CB5BEAC4}" type="presParOf" srcId="{5D3ABB03-37DE-406D-9719-DAA9DBBBB581}" destId="{BE2F4CFC-4BF8-46F8-AC8F-511F12172C80}" srcOrd="0" destOrd="0" presId="urn:microsoft.com/office/officeart/2005/8/layout/hierarchy1"/>
    <dgm:cxn modelId="{545DDED7-5826-4DDA-8086-CB514E4F763F}" type="presParOf" srcId="{5D3ABB03-37DE-406D-9719-DAA9DBBBB581}" destId="{F7849317-C8A3-40F2-80DC-0883A10C8B62}" srcOrd="1" destOrd="0" presId="urn:microsoft.com/office/officeart/2005/8/layout/hierarchy1"/>
    <dgm:cxn modelId="{3B964059-8592-48C6-919B-C1E7BC0DC275}" type="presParOf" srcId="{A0944E21-462A-4DDE-B494-CBFFA3BAF994}" destId="{A584D138-1021-4287-83B2-B6A4C0EB9F6C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32854C-7562-4C4D-A872-6D7BEF466021}" type="datetimeFigureOut">
              <a:rPr lang="ru-RU"/>
              <a:pPr>
                <a:defRPr/>
              </a:pPr>
              <a:t>08.03.2009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DE287D-6712-4EF7-893E-7D4E067D2F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C1835-89AC-4970-9F22-022FEC36D571}" type="datetimeFigureOut">
              <a:rPr lang="ru-RU"/>
              <a:pPr>
                <a:defRPr/>
              </a:pPr>
              <a:t>08.03.2009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1C349-28E8-43AB-A0EF-3C7354BCB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D3E19-FB51-43B1-99A8-08CDAF6D4CEA}" type="datetimeFigureOut">
              <a:rPr lang="ru-RU"/>
              <a:pPr>
                <a:defRPr/>
              </a:pPr>
              <a:t>08.03.2009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577E9-3A68-402C-86E3-4B1D294D5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3529C-1287-46DC-956F-3A0B3500C0D9}" type="datetimeFigureOut">
              <a:rPr lang="ru-RU"/>
              <a:pPr>
                <a:defRPr/>
              </a:pPr>
              <a:t>08.03.2009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CACF5-DC0E-4104-9139-336B2BE13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407FF6-87D0-4C3A-AC7D-06040535CDD8}" type="datetimeFigureOut">
              <a:rPr lang="ru-RU"/>
              <a:pPr>
                <a:defRPr/>
              </a:pPr>
              <a:t>08.03.2009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FD0C03B-EF80-4073-AE2E-2621C81DEB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53184-FC2E-48E2-A896-D705645A7488}" type="datetimeFigureOut">
              <a:rPr lang="ru-RU"/>
              <a:pPr>
                <a:defRPr/>
              </a:pPr>
              <a:t>08.03.2009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25E1D-5DB5-4AFA-B0AE-6952E3BEE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F1A791B-C4C3-43A5-B640-D4941DB556B4}" type="datetimeFigureOut">
              <a:rPr lang="ru-RU"/>
              <a:pPr>
                <a:defRPr/>
              </a:pPr>
              <a:t>08.03.2009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AB5638-6DFC-4ABA-A748-D6C4EB8E54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2F4C1-BA27-47D6-91C1-BE4B08BBFE8B}" type="datetimeFigureOut">
              <a:rPr lang="ru-RU"/>
              <a:pPr>
                <a:defRPr/>
              </a:pPr>
              <a:t>08.03.2009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2E24A-F505-4DD0-BF76-16316D78FD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C404BE3-001E-4295-BCC2-2FEA14632E82}" type="datetimeFigureOut">
              <a:rPr lang="ru-RU"/>
              <a:pPr>
                <a:defRPr/>
              </a:pPr>
              <a:t>08.03.2009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5A708CB-CBE7-4CED-8412-ECE21DCA58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B559AE-9118-4E8A-B41F-3C8791F3E255}" type="datetimeFigureOut">
              <a:rPr lang="ru-RU"/>
              <a:pPr>
                <a:defRPr/>
              </a:pPr>
              <a:t>08.03.2009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9FF8CC-C7EE-4052-996C-542812B8D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C89C0C-AF8F-4DE6-B463-71E05C80C1E3}" type="datetimeFigureOut">
              <a:rPr lang="ru-RU"/>
              <a:pPr>
                <a:defRPr/>
              </a:pPr>
              <a:t>08.03.2009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FF05527-06DE-4F3F-B6AF-75083A916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DFD4CEB-DE44-44E0-AE73-DDD319596E0B}" type="datetimeFigureOut">
              <a:rPr lang="ru-RU"/>
              <a:pPr>
                <a:defRPr/>
              </a:pPr>
              <a:t>08.03.2009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36DD6799-C5CB-436A-8E62-3CC0E931A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7" r:id="rId2"/>
    <p:sldLayoutId id="2147483869" r:id="rId3"/>
    <p:sldLayoutId id="2147483866" r:id="rId4"/>
    <p:sldLayoutId id="2147483870" r:id="rId5"/>
    <p:sldLayoutId id="2147483865" r:id="rId6"/>
    <p:sldLayoutId id="2147483871" r:id="rId7"/>
    <p:sldLayoutId id="2147483872" r:id="rId8"/>
    <p:sldLayoutId id="2147483873" r:id="rId9"/>
    <p:sldLayoutId id="2147483864" r:id="rId10"/>
    <p:sldLayoutId id="214748386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57313" y="428625"/>
            <a:ext cx="7407275" cy="20716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БАЗЫ ДАННЫХ.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Системы управления базами данных.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57290" y="2643182"/>
            <a:ext cx="7406640" cy="210979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Понятие о базах данных (БД) и их виды.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857620" y="5000636"/>
            <a:ext cx="5000660" cy="1571612"/>
          </a:xfrm>
          <a:prstGeom prst="round2DiagRect">
            <a:avLst>
              <a:gd name="adj1" fmla="val 38022"/>
              <a:gd name="adj2" fmla="val 0"/>
            </a:avLst>
          </a:prstGeom>
          <a:blipFill>
            <a:blip r:embed="rId6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  <a:effectLst>
            <a:reflection blurRad="6350" stA="50000" endA="300" endPos="55500" dist="50800" dir="5400000" sy="-100000" algn="bl" rotWithShape="0"/>
          </a:effectLst>
          <a:scene3d>
            <a:camera prst="perspectiveLef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Белова Елена Ивановна,</a:t>
            </a:r>
          </a:p>
          <a:p>
            <a:pPr algn="ctr"/>
            <a:r>
              <a:rPr lang="ru-RU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у</a:t>
            </a:r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читель, </a:t>
            </a:r>
            <a:r>
              <a:rPr lang="ru-RU" sz="2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сш</a:t>
            </a:r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 №56,</a:t>
            </a:r>
          </a:p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</a:rPr>
              <a:t>г.Счастье</a:t>
            </a:r>
            <a:endParaRPr lang="ru-RU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6633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6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Операции, выполняемые СУБД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7030A0"/>
              </a:buClr>
              <a:buFont typeface="Wingdings" pitchFamily="2" charset="2"/>
              <a:buChar char="q"/>
            </a:pPr>
            <a:r>
              <a:rPr lang="ru-RU" smtClean="0">
                <a:solidFill>
                  <a:srgbClr val="00B050"/>
                </a:solidFill>
              </a:rPr>
              <a:t>Добавлять в таблицу одну или несколько записей;</a:t>
            </a:r>
          </a:p>
          <a:p>
            <a:pPr eaLnBrk="1" hangingPunct="1">
              <a:buClr>
                <a:srgbClr val="7030A0"/>
              </a:buClr>
              <a:buFont typeface="Wingdings" pitchFamily="2" charset="2"/>
              <a:buChar char="q"/>
            </a:pPr>
            <a:r>
              <a:rPr lang="ru-RU" smtClean="0">
                <a:solidFill>
                  <a:srgbClr val="00B050"/>
                </a:solidFill>
              </a:rPr>
              <a:t>Удалять из таблиц одну или несколько записей;</a:t>
            </a:r>
          </a:p>
          <a:p>
            <a:pPr eaLnBrk="1" hangingPunct="1">
              <a:buClr>
                <a:srgbClr val="7030A0"/>
              </a:buClr>
              <a:buFont typeface="Wingdings" pitchFamily="2" charset="2"/>
              <a:buChar char="q"/>
            </a:pPr>
            <a:r>
              <a:rPr lang="ru-RU" smtClean="0">
                <a:solidFill>
                  <a:srgbClr val="00B050"/>
                </a:solidFill>
              </a:rPr>
              <a:t>Обновлять значения некоторых полей в одной или нескольких записях;</a:t>
            </a:r>
          </a:p>
          <a:p>
            <a:pPr eaLnBrk="1" hangingPunct="1">
              <a:buClr>
                <a:srgbClr val="7030A0"/>
              </a:buClr>
              <a:buFont typeface="Wingdings" pitchFamily="2" charset="2"/>
              <a:buChar char="q"/>
            </a:pPr>
            <a:r>
              <a:rPr lang="ru-RU" smtClean="0">
                <a:solidFill>
                  <a:srgbClr val="00B050"/>
                </a:solidFill>
              </a:rPr>
              <a:t>Находить одну или несколько записей, удовлетворяющих заданному условию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00B050"/>
                </a:solidFill>
              </a:rPr>
              <a:t>Под управлением данными понимают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100" y="2000250"/>
            <a:ext cx="7499350" cy="3857625"/>
          </a:xfrm>
        </p:spPr>
        <p:txBody>
          <a:bodyPr/>
          <a:lstStyle/>
          <a:p>
            <a:pPr eaLnBrk="1" hangingPunct="1">
              <a:buClr>
                <a:srgbClr val="7030A0"/>
              </a:buClr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dirty="0" smtClean="0">
                <a:solidFill>
                  <a:srgbClr val="7030A0"/>
                </a:solidFill>
              </a:rPr>
              <a:t>защиту данных от      </a:t>
            </a:r>
          </a:p>
          <a:p>
            <a:pPr eaLnBrk="1" hangingPunct="1">
              <a:buClr>
                <a:srgbClr val="7030A0"/>
              </a:buClr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rgbClr val="7030A0"/>
                </a:solidFill>
              </a:rPr>
              <a:t>     несанкционированного доступа;</a:t>
            </a:r>
          </a:p>
          <a:p>
            <a:pPr eaLnBrk="1" hangingPunct="1">
              <a:buClr>
                <a:srgbClr val="7030A0"/>
              </a:buClr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7030A0"/>
                </a:solidFill>
              </a:rPr>
              <a:t>  поддержку многопользовательского   </a:t>
            </a:r>
          </a:p>
          <a:p>
            <a:pPr eaLnBrk="1" hangingPunct="1">
              <a:buClr>
                <a:srgbClr val="7030A0"/>
              </a:buClr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rgbClr val="7030A0"/>
                </a:solidFill>
              </a:rPr>
              <a:t>     режима работы с данными;</a:t>
            </a:r>
          </a:p>
          <a:p>
            <a:pPr eaLnBrk="1" hangingPunct="1">
              <a:buClr>
                <a:srgbClr val="7030A0"/>
              </a:buClr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7030A0"/>
                </a:solidFill>
              </a:rPr>
              <a:t>  обеспечение целостности и   </a:t>
            </a:r>
          </a:p>
          <a:p>
            <a:pPr eaLnBrk="1" hangingPunct="1">
              <a:buClr>
                <a:srgbClr val="7030A0"/>
              </a:buClr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rgbClr val="7030A0"/>
                </a:solidFill>
              </a:rPr>
              <a:t>      согласованности данных.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mtClean="0">
                <a:solidFill>
                  <a:srgbClr val="E17B7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объекты БД</a:t>
            </a:r>
          </a:p>
        </p:txBody>
      </p:sp>
      <p:sp>
        <p:nvSpPr>
          <p:cNvPr id="41987" name="Rectangle 3"/>
          <p:cNvSpPr>
            <a:spLocks noGrp="1"/>
          </p:cNvSpPr>
          <p:nvPr>
            <p:ph type="body" idx="1"/>
          </p:nvPr>
        </p:nvSpPr>
        <p:spPr>
          <a:xfrm>
            <a:off x="1331913" y="1412875"/>
            <a:ext cx="7499350" cy="48006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1619250" y="2492375"/>
            <a:ext cx="1944688" cy="609600"/>
          </a:xfrm>
          <a:prstGeom prst="flowChartProcess">
            <a:avLst/>
          </a:prstGeom>
          <a:solidFill>
            <a:srgbClr val="66FF66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66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>
                <a:solidFill>
                  <a:srgbClr val="663300"/>
                </a:solidFill>
              </a:rPr>
              <a:t>Таблицы</a:t>
            </a:r>
          </a:p>
        </p:txBody>
      </p:sp>
      <p:sp>
        <p:nvSpPr>
          <p:cNvPr id="41990" name="AutoShape 6"/>
          <p:cNvSpPr>
            <a:spLocks noChangeArrowheads="1"/>
          </p:cNvSpPr>
          <p:nvPr/>
        </p:nvSpPr>
        <p:spPr bwMode="auto">
          <a:xfrm>
            <a:off x="1619250" y="3716338"/>
            <a:ext cx="1944688" cy="609600"/>
          </a:xfrm>
          <a:prstGeom prst="flowChartProcess">
            <a:avLst/>
          </a:prstGeom>
          <a:solidFill>
            <a:srgbClr val="66FF66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66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>
                <a:solidFill>
                  <a:srgbClr val="663300"/>
                </a:solidFill>
              </a:rPr>
              <a:t>Запросы</a:t>
            </a:r>
          </a:p>
        </p:txBody>
      </p:sp>
      <p:sp>
        <p:nvSpPr>
          <p:cNvPr id="41991" name="AutoShape 7"/>
          <p:cNvSpPr>
            <a:spLocks noChangeArrowheads="1"/>
          </p:cNvSpPr>
          <p:nvPr/>
        </p:nvSpPr>
        <p:spPr bwMode="auto">
          <a:xfrm>
            <a:off x="1619250" y="4941888"/>
            <a:ext cx="1944688" cy="609600"/>
          </a:xfrm>
          <a:prstGeom prst="flowChartProcess">
            <a:avLst/>
          </a:prstGeom>
          <a:solidFill>
            <a:srgbClr val="66FF66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66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>
                <a:solidFill>
                  <a:srgbClr val="663300"/>
                </a:solidFill>
              </a:rPr>
              <a:t>Формы</a:t>
            </a:r>
          </a:p>
        </p:txBody>
      </p:sp>
      <p:sp>
        <p:nvSpPr>
          <p:cNvPr id="41992" name="AutoShape 8"/>
          <p:cNvSpPr>
            <a:spLocks noChangeArrowheads="1"/>
          </p:cNvSpPr>
          <p:nvPr/>
        </p:nvSpPr>
        <p:spPr bwMode="auto">
          <a:xfrm>
            <a:off x="5435600" y="2420938"/>
            <a:ext cx="1800225" cy="609600"/>
          </a:xfrm>
          <a:prstGeom prst="flowChartProcess">
            <a:avLst/>
          </a:prstGeom>
          <a:solidFill>
            <a:srgbClr val="66FF66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66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>
                <a:solidFill>
                  <a:srgbClr val="663300"/>
                </a:solidFill>
              </a:rPr>
              <a:t>Отчеты</a:t>
            </a:r>
          </a:p>
        </p:txBody>
      </p:sp>
      <p:sp>
        <p:nvSpPr>
          <p:cNvPr id="41993" name="AutoShape 9"/>
          <p:cNvSpPr>
            <a:spLocks noChangeArrowheads="1"/>
          </p:cNvSpPr>
          <p:nvPr/>
        </p:nvSpPr>
        <p:spPr bwMode="auto">
          <a:xfrm>
            <a:off x="5435600" y="3789363"/>
            <a:ext cx="1800225" cy="609600"/>
          </a:xfrm>
          <a:prstGeom prst="flowChartProcess">
            <a:avLst/>
          </a:prstGeom>
          <a:solidFill>
            <a:srgbClr val="66FF66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66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>
                <a:solidFill>
                  <a:srgbClr val="663300"/>
                </a:solidFill>
              </a:rPr>
              <a:t>Макросы</a:t>
            </a:r>
          </a:p>
        </p:txBody>
      </p:sp>
      <p:sp>
        <p:nvSpPr>
          <p:cNvPr id="41994" name="AutoShape 10"/>
          <p:cNvSpPr>
            <a:spLocks noChangeArrowheads="1"/>
          </p:cNvSpPr>
          <p:nvPr/>
        </p:nvSpPr>
        <p:spPr bwMode="auto">
          <a:xfrm>
            <a:off x="5435600" y="4941888"/>
            <a:ext cx="1800225" cy="609600"/>
          </a:xfrm>
          <a:prstGeom prst="flowChartProcess">
            <a:avLst/>
          </a:prstGeom>
          <a:solidFill>
            <a:srgbClr val="66FF66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66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>
                <a:solidFill>
                  <a:srgbClr val="663300"/>
                </a:solidFill>
              </a:rPr>
              <a:t>Модули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/>
      <p:bldP spid="41990" grpId="0" animBg="1"/>
      <p:bldP spid="41991" grpId="0" animBg="1"/>
      <p:bldP spid="41992" grpId="0" animBg="1"/>
      <p:bldP spid="41993" grpId="0" animBg="1"/>
      <p:bldP spid="4199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Основные объекты БД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>
                <a:latin typeface="Arial" charset="0"/>
              </a:rPr>
              <a:t>  </a:t>
            </a:r>
            <a:r>
              <a:rPr lang="ru-RU" smtClean="0"/>
              <a:t>  </a:t>
            </a:r>
            <a:r>
              <a:rPr lang="ru-RU" smtClean="0">
                <a:latin typeface="Arial" charset="0"/>
              </a:rPr>
              <a:t>  </a:t>
            </a:r>
            <a:r>
              <a:rPr lang="ru-RU" sz="2800" smtClean="0">
                <a:solidFill>
                  <a:srgbClr val="CC0099"/>
                </a:solidFill>
              </a:rPr>
              <a:t>Таблицы –основная категория объектов СУБД, поскольку вся информация хранится в базе данных в виде таблиц. Каждая таблица состоит из записей (строк) и из полей (столб</a:t>
            </a:r>
            <a:r>
              <a:rPr lang="ru-RU" sz="2800" smtClean="0">
                <a:solidFill>
                  <a:srgbClr val="CC0099"/>
                </a:solidFill>
                <a:latin typeface="Arial" charset="0"/>
              </a:rPr>
              <a:t>цов). Смотри практическую работу «Задача о школьных друзьях» рис.1.</a:t>
            </a:r>
            <a:r>
              <a:rPr lang="ru-RU" sz="2800" smtClean="0">
                <a:solidFill>
                  <a:srgbClr val="CC0099"/>
                </a:solidFill>
              </a:rPr>
              <a:t> </a:t>
            </a:r>
            <a:r>
              <a:rPr lang="ru-RU" sz="2800" smtClean="0">
                <a:solidFill>
                  <a:srgbClr val="CC0099"/>
                </a:solidFill>
                <a:latin typeface="Arial" charset="0"/>
              </a:rPr>
              <a:t>Работа с таблицами выполняется в 2-х основных режимах:</a:t>
            </a:r>
          </a:p>
          <a:p>
            <a:pPr marL="742950" lvl="1" indent="-285750" eaLnBrk="1" hangingPunct="1">
              <a:buClr>
                <a:srgbClr val="CC0099"/>
              </a:buClr>
              <a:buFont typeface="Wingdings" pitchFamily="2" charset="2"/>
              <a:buChar char="Ø"/>
            </a:pPr>
            <a:r>
              <a:rPr lang="ru-RU" smtClean="0">
                <a:solidFill>
                  <a:srgbClr val="CC0099"/>
                </a:solidFill>
                <a:latin typeface="Arial" charset="0"/>
              </a:rPr>
              <a:t> в режиме конструктора;</a:t>
            </a:r>
          </a:p>
          <a:p>
            <a:pPr marL="742950" lvl="1" indent="-285750" eaLnBrk="1" hangingPunct="1">
              <a:buClr>
                <a:srgbClr val="CC0099"/>
              </a:buClr>
              <a:buFont typeface="Wingdings" pitchFamily="2" charset="2"/>
              <a:buChar char="Ø"/>
            </a:pPr>
            <a:r>
              <a:rPr lang="ru-RU" smtClean="0">
                <a:solidFill>
                  <a:srgbClr val="CC0099"/>
                </a:solidFill>
                <a:latin typeface="Arial" charset="0"/>
              </a:rPr>
              <a:t>в режиме мастера.</a:t>
            </a:r>
          </a:p>
          <a:p>
            <a:pPr eaLnBrk="1" hangingPunct="1"/>
            <a:endParaRPr lang="ru-RU" smtClean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mtClean="0">
                <a:solidFill>
                  <a:srgbClr val="E17B7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объекты БД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1800" smtClean="0">
                <a:latin typeface="Arial" charset="0"/>
              </a:rPr>
              <a:t>     </a:t>
            </a:r>
            <a:r>
              <a:rPr lang="ru-RU" sz="2400" smtClean="0">
                <a:solidFill>
                  <a:srgbClr val="CC0099"/>
                </a:solidFill>
                <a:latin typeface="Arial" charset="0"/>
              </a:rPr>
              <a:t>Запросы –объекты этого типа предназначены для получения данных с одной или нескольких таблиц.</a:t>
            </a:r>
          </a:p>
          <a:p>
            <a:pPr lvl="2">
              <a:lnSpc>
                <a:spcPct val="80000"/>
              </a:lnSpc>
              <a:buFont typeface="Wingdings 2" pitchFamily="18" charset="2"/>
              <a:buNone/>
            </a:pPr>
            <a:r>
              <a:rPr lang="ru-RU" smtClean="0">
                <a:solidFill>
                  <a:srgbClr val="CC0099"/>
                </a:solidFill>
                <a:latin typeface="Arial" charset="0"/>
              </a:rPr>
              <a:t>Формы – используются для удобного</a:t>
            </a:r>
          </a:p>
          <a:p>
            <a:pPr lvl="1">
              <a:lnSpc>
                <a:spcPct val="80000"/>
              </a:lnSpc>
              <a:buFont typeface="Verdana" pitchFamily="34" charset="0"/>
              <a:buNone/>
            </a:pPr>
            <a:r>
              <a:rPr lang="ru-RU" sz="2400" smtClean="0">
                <a:solidFill>
                  <a:srgbClr val="CC0099"/>
                </a:solidFill>
                <a:latin typeface="Arial" charset="0"/>
              </a:rPr>
              <a:t>введения данных.</a:t>
            </a:r>
          </a:p>
          <a:p>
            <a:pPr lvl="2">
              <a:lnSpc>
                <a:spcPct val="80000"/>
              </a:lnSpc>
              <a:buFont typeface="Wingdings 2" pitchFamily="18" charset="2"/>
              <a:buNone/>
            </a:pPr>
            <a:r>
              <a:rPr lang="ru-RU" smtClean="0">
                <a:solidFill>
                  <a:srgbClr val="CC0099"/>
                </a:solidFill>
                <a:latin typeface="Arial" charset="0"/>
              </a:rPr>
              <a:t>Отчеты – объекты-отчеты отображают</a:t>
            </a:r>
          </a:p>
          <a:p>
            <a:pPr lvl="1">
              <a:lnSpc>
                <a:spcPct val="80000"/>
              </a:lnSpc>
              <a:buFont typeface="Verdana" pitchFamily="34" charset="0"/>
              <a:buNone/>
            </a:pPr>
            <a:r>
              <a:rPr lang="ru-RU" sz="2400" smtClean="0">
                <a:solidFill>
                  <a:srgbClr val="CC0099"/>
                </a:solidFill>
                <a:latin typeface="Arial" charset="0"/>
              </a:rPr>
              <a:t>данные так, что их удобно просматривать.</a:t>
            </a:r>
          </a:p>
          <a:p>
            <a:pPr lvl="2">
              <a:lnSpc>
                <a:spcPct val="80000"/>
              </a:lnSpc>
              <a:buFont typeface="Wingdings 2" pitchFamily="18" charset="2"/>
              <a:buNone/>
            </a:pPr>
            <a:r>
              <a:rPr lang="ru-RU" smtClean="0">
                <a:solidFill>
                  <a:srgbClr val="CC0099"/>
                </a:solidFill>
                <a:latin typeface="Arial" charset="0"/>
              </a:rPr>
              <a:t>Макросы – «макрокоманды», которые</a:t>
            </a:r>
          </a:p>
          <a:p>
            <a:pPr lvl="1">
              <a:lnSpc>
                <a:spcPct val="80000"/>
              </a:lnSpc>
              <a:buFont typeface="Verdana" pitchFamily="34" charset="0"/>
              <a:buNone/>
            </a:pPr>
            <a:r>
              <a:rPr lang="ru-RU" sz="2400" smtClean="0">
                <a:solidFill>
                  <a:srgbClr val="CC0099"/>
                </a:solidFill>
                <a:latin typeface="Arial" charset="0"/>
              </a:rPr>
              <a:t>запускаются простым нажатием нескольких </a:t>
            </a:r>
          </a:p>
          <a:p>
            <a:pPr lvl="1">
              <a:lnSpc>
                <a:spcPct val="80000"/>
              </a:lnSpc>
              <a:buFont typeface="Verdana" pitchFamily="34" charset="0"/>
              <a:buNone/>
            </a:pPr>
            <a:r>
              <a:rPr lang="ru-RU" sz="2400" smtClean="0">
                <a:solidFill>
                  <a:srgbClr val="CC0099"/>
                </a:solidFill>
                <a:latin typeface="Arial" charset="0"/>
              </a:rPr>
              <a:t>клавиш и могут выполнять такие действия, как </a:t>
            </a:r>
          </a:p>
          <a:p>
            <a:pPr lvl="1">
              <a:lnSpc>
                <a:spcPct val="80000"/>
              </a:lnSpc>
              <a:buFont typeface="Verdana" pitchFamily="34" charset="0"/>
              <a:buNone/>
            </a:pPr>
            <a:r>
              <a:rPr lang="ru-RU" sz="2400" smtClean="0">
                <a:solidFill>
                  <a:srgbClr val="CC0099"/>
                </a:solidFill>
                <a:latin typeface="Arial" charset="0"/>
              </a:rPr>
              <a:t>открывание таблиц и форм, выполнение опций </a:t>
            </a:r>
          </a:p>
          <a:p>
            <a:pPr lvl="1">
              <a:lnSpc>
                <a:spcPct val="80000"/>
              </a:lnSpc>
              <a:buFont typeface="Verdana" pitchFamily="34" charset="0"/>
              <a:buNone/>
            </a:pPr>
            <a:r>
              <a:rPr lang="ru-RU" sz="2400" smtClean="0">
                <a:solidFill>
                  <a:srgbClr val="CC0099"/>
                </a:solidFill>
                <a:latin typeface="Arial" charset="0"/>
              </a:rPr>
              <a:t>Меню, управление окнами 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mtClean="0">
                <a:solidFill>
                  <a:srgbClr val="E17B7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объекты БД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buFont typeface="Wingdings 2" pitchFamily="18" charset="2"/>
              <a:buNone/>
            </a:pPr>
            <a:r>
              <a:rPr lang="ru-RU" sz="2800" smtClean="0">
                <a:solidFill>
                  <a:srgbClr val="CC0099"/>
                </a:solidFill>
                <a:latin typeface="Arial" charset="0"/>
              </a:rPr>
              <a:t>Модули – это программные модули</a:t>
            </a:r>
            <a:r>
              <a:rPr lang="ru-RU" smtClean="0">
                <a:solidFill>
                  <a:srgbClr val="CC0099"/>
                </a:solidFill>
                <a:latin typeface="Arial" charset="0"/>
              </a:rPr>
              <a:t>,</a:t>
            </a:r>
          </a:p>
          <a:p>
            <a:pPr lvl="1">
              <a:buFont typeface="Verdana" pitchFamily="34" charset="0"/>
              <a:buNone/>
            </a:pPr>
            <a:r>
              <a:rPr lang="ru-RU" smtClean="0">
                <a:solidFill>
                  <a:srgbClr val="CC0099"/>
                </a:solidFill>
                <a:latin typeface="Arial" charset="0"/>
              </a:rPr>
              <a:t>написанные языком </a:t>
            </a:r>
            <a:r>
              <a:rPr lang="en-US" smtClean="0">
                <a:solidFill>
                  <a:srgbClr val="CC0099"/>
                </a:solidFill>
                <a:latin typeface="Arial" charset="0"/>
              </a:rPr>
              <a:t>VBA.</a:t>
            </a:r>
            <a:r>
              <a:rPr lang="ru-RU" smtClean="0">
                <a:solidFill>
                  <a:srgbClr val="CC0099"/>
                </a:solidFill>
                <a:latin typeface="Arial" charset="0"/>
              </a:rPr>
              <a:t> Модули – это </a:t>
            </a:r>
          </a:p>
          <a:p>
            <a:pPr lvl="1">
              <a:buFont typeface="Verdana" pitchFamily="34" charset="0"/>
              <a:buNone/>
            </a:pPr>
            <a:r>
              <a:rPr lang="ru-RU" smtClean="0">
                <a:solidFill>
                  <a:srgbClr val="CC0099"/>
                </a:solidFill>
                <a:latin typeface="Arial" charset="0"/>
              </a:rPr>
              <a:t>процедуры для обработки действий или </a:t>
            </a:r>
          </a:p>
          <a:p>
            <a:pPr lvl="1">
              <a:buFont typeface="Verdana" pitchFamily="34" charset="0"/>
              <a:buNone/>
            </a:pPr>
            <a:r>
              <a:rPr lang="ru-RU" smtClean="0">
                <a:solidFill>
                  <a:srgbClr val="CC0099"/>
                </a:solidFill>
                <a:latin typeface="Arial" charset="0"/>
              </a:rPr>
              <a:t>выполнения вычислений. Разбивка на </a:t>
            </a:r>
          </a:p>
          <a:p>
            <a:pPr lvl="1">
              <a:buFont typeface="Verdana" pitchFamily="34" charset="0"/>
              <a:buNone/>
            </a:pPr>
            <a:r>
              <a:rPr lang="ru-RU" smtClean="0">
                <a:solidFill>
                  <a:srgbClr val="CC0099"/>
                </a:solidFill>
                <a:latin typeface="Arial" charset="0"/>
              </a:rPr>
              <a:t>модули облегчает процесс создания и </a:t>
            </a:r>
          </a:p>
          <a:p>
            <a:pPr lvl="1">
              <a:buFont typeface="Verdana" pitchFamily="34" charset="0"/>
              <a:buNone/>
            </a:pPr>
            <a:r>
              <a:rPr lang="ru-RU" smtClean="0">
                <a:solidFill>
                  <a:srgbClr val="CC0099"/>
                </a:solidFill>
                <a:latin typeface="Arial" charset="0"/>
              </a:rPr>
              <a:t>настраивания программ.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Понятие о БД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100" y="1643063"/>
            <a:ext cx="7499350" cy="48577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solidFill>
                  <a:srgbClr val="7030A0"/>
                </a:solidFill>
              </a:rPr>
              <a:t>Данные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– это любая информация, которую необходимо сохранить в компьютере и к которой регулярно обращаются для получения разных ответов (выполняют запросы), для обновления существующей информации, удаления устаревшей и добавления новой.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solidFill>
                  <a:srgbClr val="7030A0"/>
                </a:solidFill>
              </a:rPr>
              <a:t>БД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– совокупность определенным образом организованной (структурированной) информации на определенную тему, предназначенная для длительного хранения во внешней памяти компьютера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498080" cy="64294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Виды БД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313" y="928688"/>
            <a:ext cx="7497762" cy="56435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596646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600" dirty="0" smtClean="0">
                <a:solidFill>
                  <a:srgbClr val="7030A0"/>
                </a:solidFill>
              </a:rPr>
              <a:t>По характеру хранимой информации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pPr marL="1328166" lvl="3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ru-RU" dirty="0" smtClean="0">
                <a:solidFill>
                  <a:srgbClr val="7030A0"/>
                </a:solidFill>
              </a:rPr>
              <a:t>фактографические;</a:t>
            </a:r>
          </a:p>
          <a:p>
            <a:pPr marL="1328166" lvl="3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ru-RU" dirty="0" smtClean="0">
                <a:solidFill>
                  <a:srgbClr val="7030A0"/>
                </a:solidFill>
              </a:rPr>
              <a:t>документальные;</a:t>
            </a:r>
          </a:p>
          <a:p>
            <a:pPr marL="1328166" lvl="3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ru-RU" dirty="0" smtClean="0">
                <a:solidFill>
                  <a:srgbClr val="7030A0"/>
                </a:solidFill>
              </a:rPr>
              <a:t>документально-фактографические.</a:t>
            </a:r>
          </a:p>
          <a:p>
            <a:pPr marL="596646" indent="-514350" eaLnBrk="1" fontAlgn="auto" hangingPunct="1">
              <a:spcAft>
                <a:spcPts val="0"/>
              </a:spcAft>
              <a:buClr>
                <a:srgbClr val="7030A0"/>
              </a:buClr>
              <a:buFont typeface="+mj-lt"/>
              <a:buAutoNum type="arabicPeriod"/>
              <a:defRPr/>
            </a:pPr>
            <a:r>
              <a:rPr lang="ru-RU" sz="2600" dirty="0" smtClean="0">
                <a:solidFill>
                  <a:srgbClr val="7030A0"/>
                </a:solidFill>
              </a:rPr>
              <a:t>По способу хранения данных:</a:t>
            </a:r>
          </a:p>
          <a:p>
            <a:pPr marL="1328166" lvl="3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ru-RU" dirty="0" smtClean="0">
                <a:solidFill>
                  <a:srgbClr val="7030A0"/>
                </a:solidFill>
              </a:rPr>
              <a:t>централизованные;</a:t>
            </a:r>
          </a:p>
          <a:p>
            <a:pPr marL="1328166" lvl="3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ru-RU" dirty="0" smtClean="0">
                <a:solidFill>
                  <a:srgbClr val="7030A0"/>
                </a:solidFill>
              </a:rPr>
              <a:t>распределенные;</a:t>
            </a:r>
          </a:p>
          <a:p>
            <a:pPr marL="596646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600" dirty="0" smtClean="0">
                <a:solidFill>
                  <a:srgbClr val="7030A0"/>
                </a:solidFill>
              </a:rPr>
              <a:t>По способу доступа к данным:</a:t>
            </a:r>
          </a:p>
          <a:p>
            <a:pPr marL="1328166" lvl="3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ru-RU" dirty="0" smtClean="0">
                <a:solidFill>
                  <a:srgbClr val="7030A0"/>
                </a:solidFill>
              </a:rPr>
              <a:t>локальные;</a:t>
            </a:r>
          </a:p>
          <a:p>
            <a:pPr marL="1328166" lvl="3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ru-RU" dirty="0" smtClean="0">
                <a:solidFill>
                  <a:srgbClr val="7030A0"/>
                </a:solidFill>
              </a:rPr>
              <a:t>сетевые.</a:t>
            </a:r>
          </a:p>
          <a:p>
            <a:pPr marL="596646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600" dirty="0" smtClean="0">
                <a:solidFill>
                  <a:srgbClr val="7030A0"/>
                </a:solidFill>
              </a:rPr>
              <a:t>В зависимости от способа организации данных:</a:t>
            </a:r>
          </a:p>
          <a:p>
            <a:pPr marL="1328166" lvl="3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ru-RU" dirty="0" smtClean="0">
                <a:solidFill>
                  <a:srgbClr val="7030A0"/>
                </a:solidFill>
              </a:rPr>
              <a:t>реляционные;</a:t>
            </a:r>
          </a:p>
          <a:p>
            <a:pPr marL="1328166" lvl="3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ru-RU" dirty="0" smtClean="0">
                <a:solidFill>
                  <a:srgbClr val="7030A0"/>
                </a:solidFill>
              </a:rPr>
              <a:t>сетевые</a:t>
            </a:r>
          </a:p>
          <a:p>
            <a:pPr marL="1328166" lvl="3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r>
              <a:rPr lang="ru-RU" dirty="0" smtClean="0">
                <a:solidFill>
                  <a:srgbClr val="7030A0"/>
                </a:solidFill>
              </a:rPr>
              <a:t>иерархические.</a:t>
            </a:r>
          </a:p>
          <a:p>
            <a:pPr marL="1328166" lvl="3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lphaLcParenR"/>
              <a:defRPr/>
            </a:pPr>
            <a:endParaRPr lang="ru-RU" sz="1400" dirty="0" smtClean="0"/>
          </a:p>
          <a:p>
            <a:pPr marL="596646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dirty="0" smtClean="0"/>
          </a:p>
          <a:p>
            <a:pPr marL="596646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596646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Виды структур БД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РЕЛЯЦИОННАЯ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endParaRPr lang="ru-RU" dirty="0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85875" y="2143125"/>
          <a:ext cx="7643864" cy="3786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5342"/>
                <a:gridCol w="1225903"/>
                <a:gridCol w="1153791"/>
                <a:gridCol w="1009568"/>
                <a:gridCol w="1225903"/>
                <a:gridCol w="1134376"/>
                <a:gridCol w="1028981"/>
              </a:tblGrid>
              <a:tr h="971615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 </a:t>
                      </a:r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№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УРОКА</a:t>
                      </a:r>
                      <a:endParaRPr lang="ru-RU" sz="12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Понедельник</a:t>
                      </a:r>
                      <a:endParaRPr lang="ru-RU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Вторник</a:t>
                      </a:r>
                      <a:endParaRPr lang="ru-RU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Среда</a:t>
                      </a:r>
                      <a:endParaRPr lang="ru-RU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Четверг</a:t>
                      </a:r>
                      <a:endParaRPr lang="ru-RU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Пятница</a:t>
                      </a:r>
                      <a:endParaRPr lang="ru-RU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Суббота</a:t>
                      </a:r>
                      <a:endParaRPr lang="ru-RU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62920">
                <a:tc>
                  <a:txBody>
                    <a:bodyPr/>
                    <a:lstStyle/>
                    <a:p>
                      <a:r>
                        <a:rPr lang="ru-RU" dirty="0" smtClean="0"/>
                        <a:t>1 урок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2920">
                <a:tc>
                  <a:txBody>
                    <a:bodyPr/>
                    <a:lstStyle/>
                    <a:p>
                      <a:r>
                        <a:rPr lang="ru-RU" dirty="0" smtClean="0"/>
                        <a:t>2 урок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2920">
                <a:tc>
                  <a:txBody>
                    <a:bodyPr/>
                    <a:lstStyle/>
                    <a:p>
                      <a:r>
                        <a:rPr lang="ru-RU" dirty="0" smtClean="0"/>
                        <a:t>3 урок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2920">
                <a:tc>
                  <a:txBody>
                    <a:bodyPr/>
                    <a:lstStyle/>
                    <a:p>
                      <a:r>
                        <a:rPr lang="ru-RU" dirty="0" smtClean="0"/>
                        <a:t>4 урок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2920">
                <a:tc>
                  <a:txBody>
                    <a:bodyPr/>
                    <a:lstStyle/>
                    <a:p>
                      <a:r>
                        <a:rPr lang="ru-RU" dirty="0" smtClean="0"/>
                        <a:t>5 урок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ИЕРАРХИЧЕСКАЯ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60350"/>
            <a:ext cx="7772400" cy="95408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/>
              <a:t>СЕТЕВАЯ</a:t>
            </a:r>
          </a:p>
        </p:txBody>
      </p:sp>
      <p:sp>
        <p:nvSpPr>
          <p:cNvPr id="14339" name="AutoShape 4"/>
          <p:cNvSpPr>
            <a:spLocks noChangeArrowheads="1"/>
          </p:cNvSpPr>
          <p:nvPr/>
        </p:nvSpPr>
        <p:spPr bwMode="auto">
          <a:xfrm>
            <a:off x="971550" y="2565400"/>
            <a:ext cx="1944688" cy="719138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Плавание</a:t>
            </a:r>
          </a:p>
        </p:txBody>
      </p:sp>
      <p:sp>
        <p:nvSpPr>
          <p:cNvPr id="2053" name="AutoShape 5"/>
          <p:cNvSpPr>
            <a:spLocks noGrp="1" noChangeArrowheads="1"/>
          </p:cNvSpPr>
          <p:nvPr>
            <p:ph type="subTitle" idx="1"/>
          </p:nvPr>
        </p:nvSpPr>
        <p:spPr>
          <a:xfrm>
            <a:off x="5364163" y="2565400"/>
            <a:ext cx="2087562" cy="719138"/>
          </a:xfrm>
          <a:prstGeom prst="flowChartProcess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1800"/>
              <a:t>Футбол</a:t>
            </a:r>
          </a:p>
        </p:txBody>
      </p:sp>
      <p:sp>
        <p:nvSpPr>
          <p:cNvPr id="14341" name="AutoShape 6"/>
          <p:cNvSpPr>
            <a:spLocks noChangeArrowheads="1"/>
          </p:cNvSpPr>
          <p:nvPr/>
        </p:nvSpPr>
        <p:spPr bwMode="auto">
          <a:xfrm>
            <a:off x="395288" y="3933825"/>
            <a:ext cx="1368425" cy="719138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Лопарев А.</a:t>
            </a:r>
          </a:p>
        </p:txBody>
      </p:sp>
      <p:sp>
        <p:nvSpPr>
          <p:cNvPr id="14342" name="AutoShape 7"/>
          <p:cNvSpPr>
            <a:spLocks noChangeArrowheads="1"/>
          </p:cNvSpPr>
          <p:nvPr/>
        </p:nvSpPr>
        <p:spPr bwMode="auto">
          <a:xfrm>
            <a:off x="2051050" y="3933825"/>
            <a:ext cx="1368425" cy="719138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Прус М.</a:t>
            </a:r>
          </a:p>
        </p:txBody>
      </p:sp>
      <p:sp>
        <p:nvSpPr>
          <p:cNvPr id="14343" name="AutoShape 8"/>
          <p:cNvSpPr>
            <a:spLocks noChangeArrowheads="1"/>
          </p:cNvSpPr>
          <p:nvPr/>
        </p:nvSpPr>
        <p:spPr bwMode="auto">
          <a:xfrm>
            <a:off x="7164388" y="3933825"/>
            <a:ext cx="1439862" cy="719138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Сухенко О.</a:t>
            </a:r>
          </a:p>
        </p:txBody>
      </p:sp>
      <p:sp>
        <p:nvSpPr>
          <p:cNvPr id="14344" name="AutoShape 9"/>
          <p:cNvSpPr>
            <a:spLocks noChangeArrowheads="1"/>
          </p:cNvSpPr>
          <p:nvPr/>
        </p:nvSpPr>
        <p:spPr bwMode="auto">
          <a:xfrm>
            <a:off x="5435600" y="3933825"/>
            <a:ext cx="1511300" cy="719138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Козачук В.</a:t>
            </a:r>
          </a:p>
        </p:txBody>
      </p:sp>
      <p:sp>
        <p:nvSpPr>
          <p:cNvPr id="14345" name="AutoShape 10"/>
          <p:cNvSpPr>
            <a:spLocks noChangeArrowheads="1"/>
          </p:cNvSpPr>
          <p:nvPr/>
        </p:nvSpPr>
        <p:spPr bwMode="auto">
          <a:xfrm>
            <a:off x="3635375" y="3933825"/>
            <a:ext cx="1584325" cy="719138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Розумов Л.</a:t>
            </a:r>
          </a:p>
        </p:txBody>
      </p:sp>
      <p:sp>
        <p:nvSpPr>
          <p:cNvPr id="14346" name="Line 11"/>
          <p:cNvSpPr>
            <a:spLocks noChangeShapeType="1"/>
          </p:cNvSpPr>
          <p:nvPr/>
        </p:nvSpPr>
        <p:spPr bwMode="auto">
          <a:xfrm flipH="1">
            <a:off x="1116013" y="3284538"/>
            <a:ext cx="863600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7" name="Line 12"/>
          <p:cNvSpPr>
            <a:spLocks noChangeShapeType="1"/>
          </p:cNvSpPr>
          <p:nvPr/>
        </p:nvSpPr>
        <p:spPr bwMode="auto">
          <a:xfrm>
            <a:off x="1979613" y="3284538"/>
            <a:ext cx="863600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8" name="Line 13"/>
          <p:cNvSpPr>
            <a:spLocks noChangeShapeType="1"/>
          </p:cNvSpPr>
          <p:nvPr/>
        </p:nvSpPr>
        <p:spPr bwMode="auto">
          <a:xfrm>
            <a:off x="1908175" y="3284538"/>
            <a:ext cx="4248150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9" name="Line 14"/>
          <p:cNvSpPr>
            <a:spLocks noChangeShapeType="1"/>
          </p:cNvSpPr>
          <p:nvPr/>
        </p:nvSpPr>
        <p:spPr bwMode="auto">
          <a:xfrm flipH="1">
            <a:off x="2771775" y="3284538"/>
            <a:ext cx="3600450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0" name="Line 16"/>
          <p:cNvSpPr>
            <a:spLocks noChangeShapeType="1"/>
          </p:cNvSpPr>
          <p:nvPr/>
        </p:nvSpPr>
        <p:spPr bwMode="auto">
          <a:xfrm flipH="1">
            <a:off x="4716463" y="3284538"/>
            <a:ext cx="1584325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1" name="Line 19"/>
          <p:cNvSpPr>
            <a:spLocks noChangeShapeType="1"/>
          </p:cNvSpPr>
          <p:nvPr/>
        </p:nvSpPr>
        <p:spPr bwMode="auto">
          <a:xfrm flipH="1">
            <a:off x="6084888" y="3284538"/>
            <a:ext cx="142875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2" name="Line 20"/>
          <p:cNvSpPr>
            <a:spLocks noChangeShapeType="1"/>
          </p:cNvSpPr>
          <p:nvPr/>
        </p:nvSpPr>
        <p:spPr bwMode="auto">
          <a:xfrm>
            <a:off x="6300788" y="3284538"/>
            <a:ext cx="1511300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smtClean="0"/>
              <a:t>ИНФОРМАЦИОННЫЕ СИСТЕМЫ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БД используются в информационно-поисковых системах (электронные справочники, картотеки, каталоги)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Основное назначение ИС и БД – хранение, поиск, внесение изменений, группировка и сортировка данных (манипулирование данными)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СИСТЕМЫ УПРАВЛЕНИЯ БАЗАМИ ДАННЫХ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100" y="1447800"/>
            <a:ext cx="7499350" cy="512445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5400" dirty="0" smtClean="0">
                <a:solidFill>
                  <a:schemeClr val="accent3"/>
                </a:solidFill>
              </a:rPr>
              <a:t>Обращение к БД и ИС осуществляется с помощью Системы Управления Базой Данных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5400" dirty="0" smtClean="0">
                <a:solidFill>
                  <a:schemeClr val="accent3"/>
                </a:solidFill>
              </a:rPr>
              <a:t>СУБД</a:t>
            </a:r>
            <a:endParaRPr lang="ru-RU" sz="54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Основные функции СУБД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ru-RU" smtClean="0"/>
              <a:t> </a:t>
            </a:r>
            <a:r>
              <a:rPr lang="ru-RU" sz="6000" smtClean="0">
                <a:solidFill>
                  <a:srgbClr val="00B050"/>
                </a:solidFill>
              </a:rPr>
              <a:t>определение данных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6000" smtClean="0">
                <a:solidFill>
                  <a:srgbClr val="00B050"/>
                </a:solidFill>
              </a:rPr>
              <a:t>обработка данных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ru-RU" sz="6000" smtClean="0">
                <a:solidFill>
                  <a:srgbClr val="00B050"/>
                </a:solidFill>
              </a:rPr>
              <a:t>управление данными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505</TotalTime>
  <Words>468</Words>
  <Application>Microsoft Office PowerPoint</Application>
  <PresentationFormat>Экран (4:3)</PresentationFormat>
  <Paragraphs>115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Corbel</vt:lpstr>
      <vt:lpstr>Wingdings 2</vt:lpstr>
      <vt:lpstr>Verdana</vt:lpstr>
      <vt:lpstr>Calibri</vt:lpstr>
      <vt:lpstr>Gill Sans MT</vt:lpstr>
      <vt:lpstr>Wingdings</vt:lpstr>
      <vt:lpstr>Солнцестояние</vt:lpstr>
      <vt:lpstr>БАЗЫ ДАННЫХ. Системы управления базами данных.</vt:lpstr>
      <vt:lpstr>Понятие о БД</vt:lpstr>
      <vt:lpstr>Виды БД</vt:lpstr>
      <vt:lpstr>Виды структур БД</vt:lpstr>
      <vt:lpstr>ИЕРАРХИЧЕСКАЯ</vt:lpstr>
      <vt:lpstr>СЕТЕВАЯ</vt:lpstr>
      <vt:lpstr>ИНФОРМАЦИОННЫЕ СИСТЕМЫ</vt:lpstr>
      <vt:lpstr>СИСТЕМЫ УПРАВЛЕНИЯ БАЗАМИ ДАННЫХ</vt:lpstr>
      <vt:lpstr>Основные функции СУБД</vt:lpstr>
      <vt:lpstr>Операции, выполняемые СУБД</vt:lpstr>
      <vt:lpstr>Под управлением данными понимают</vt:lpstr>
      <vt:lpstr>Основные объекты БД</vt:lpstr>
      <vt:lpstr>Основные объекты БД</vt:lpstr>
      <vt:lpstr>Основные объекты БД</vt:lpstr>
      <vt:lpstr>Основные объекты БД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БАЗЫ ДАННЫХ. Системы управления базами данных </dc:title>
  <dc:creator>Учитель</dc:creator>
  <cp:lastModifiedBy>ELENA</cp:lastModifiedBy>
  <cp:revision>30</cp:revision>
  <dcterms:created xsi:type="dcterms:W3CDTF">2008-12-02T08:30:18Z</dcterms:created>
  <dcterms:modified xsi:type="dcterms:W3CDTF">2009-03-08T13:43:10Z</dcterms:modified>
</cp:coreProperties>
</file>